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4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0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7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9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3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7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3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8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9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3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6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0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0537312">
            <a:off x="6266792" y="817016"/>
            <a:ext cx="3802918" cy="3764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[</a:t>
            </a:r>
            <a:r>
              <a:rPr lang="en-US" smtClean="0"/>
              <a:t>Anh2_GiuTiLe</a:t>
            </a:r>
            <a:r>
              <a:rPr lang="en-US"/>
              <a:t>]</a:t>
            </a:r>
          </a:p>
        </p:txBody>
      </p:sp>
      <p:sp>
        <p:nvSpPr>
          <p:cNvPr id="5" name="Rectangle 4"/>
          <p:cNvSpPr/>
          <p:nvPr/>
        </p:nvSpPr>
        <p:spPr>
          <a:xfrm>
            <a:off x="941832" y="649224"/>
            <a:ext cx="4078224" cy="5577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[</a:t>
            </a:r>
            <a:r>
              <a:rPr lang="en-US" smtClean="0"/>
              <a:t>Anh1_GiuTiLe]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3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6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Giang .</dc:creator>
  <cp:lastModifiedBy>Giang .</cp:lastModifiedBy>
  <cp:revision>3</cp:revision>
  <dcterms:created xsi:type="dcterms:W3CDTF">2025-10-08T13:34:18Z</dcterms:created>
  <dcterms:modified xsi:type="dcterms:W3CDTF">2025-10-08T15:02:56Z</dcterms:modified>
</cp:coreProperties>
</file>